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7" r:id="rId5"/>
    <p:sldId id="258" r:id="rId6"/>
    <p:sldId id="260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48B"/>
    <a:srgbClr val="CCF8F3"/>
    <a:srgbClr val="00D6DF"/>
    <a:srgbClr val="FF9811"/>
    <a:srgbClr val="FFDA44"/>
    <a:srgbClr val="FFE98F"/>
    <a:srgbClr val="00A0A6"/>
    <a:srgbClr val="AF2768"/>
    <a:srgbClr val="00D7DF"/>
    <a:srgbClr val="006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3E11-3018-9AD7-8A01-0E2109F46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955EB-C2E2-EE79-BABE-C36476BC7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D388-4F5F-D5D2-E351-83C10E73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23D8F-9D6E-1BF1-202F-459356C3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4C373-A178-7699-6E02-8794713D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72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17D2-D507-6ED5-8254-2D3E9D74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82C32-88EF-B6C9-8BE9-23D6BA927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C58AC-B504-3CBE-7B52-301ABF00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EEAA4-120E-5BB0-789F-70ACF6E8A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531A6-A2AB-827C-1D17-D3702368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4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B6038-325D-0049-341F-C59E68FD5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CDEB7-D448-147A-C27B-3067F1BD9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2A554-7C80-24D3-08CA-1EF75E66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BF11B-5D9C-9214-1730-2783C6B6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6681A-CFF4-FC4E-C618-4EB20AC4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10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A75D-8424-33B3-0C97-C8FF468A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8AC8-95ED-167B-BEB4-894AEF7E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BC2B-253B-06D5-C572-6517A4C3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CD6C3-8F18-A80C-D08B-800A2970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8E200-6CBD-B108-3940-8C06A0EF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3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AAE1-E8FF-99D7-44A6-B5AB9852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69009-8480-CEDC-CDB8-2668CBEE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A754B-7C56-7FF6-9119-8A82E0AD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50D23-B6BA-768D-10F0-337BF345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8272A-6E80-B117-7B58-E93CBE4E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80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70B5-2CCB-457B-16A3-43762E85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D915-2F4F-83B9-0283-64F23BBA8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AD392-84F2-D813-83AA-A8D92C020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EBAE-DE08-79F9-F060-B9A828F0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D71EF-4F4E-3600-F15A-3EC4A008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45ADC-C405-98BA-4D36-24F6CAB1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3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0613-A74E-C13B-A0BB-4C04B35B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E1BD2-975D-97D4-CF1A-18284165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BB6C3-739B-A4A0-A85D-0D63F2D0C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0F34C-214E-D65F-30F4-4720843B9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06E98-73B2-3B9F-8104-EEC9A356B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F6E8C-259F-6ADB-E40C-9962F92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4E245-7360-1A52-B23B-EFC54ADB1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DFA94-5029-779B-AC4A-4D70056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5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978C-75E4-64CB-5639-6DDF3BDF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93F2D-0D96-5846-5BA0-377372CE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C2A45-6528-12A8-2536-39FC52F2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C3AD4-7954-B71E-DD32-2EE948FA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4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E577C-9F1D-5DDD-C48B-BDC64FC65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6BFEF-3EC2-C337-7C65-C0D3179D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4A632-B1CE-941A-1187-C26A6F5A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4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18F77-4143-DC1F-A9DD-4EFB47ED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F496B-8FD8-2B9D-BCA6-300B7FBFF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52E7A-B529-49DC-E549-31AE47AF7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885AF-BC1E-5F86-565E-BBC992EF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C694D-AD58-F71A-5C32-3B090948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3E817-FA3B-1C8C-016B-9D604DB4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51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3567-104E-D2FA-ADC5-D660FB8FD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53551-C11D-D859-FF09-D46F450D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5DEF1-A551-A25A-36E3-AC61529AB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4D1A6-3096-8B19-36CF-606B05B5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415AF-1022-71C0-7BDC-5FA359E1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D16FB-B9B2-A5B1-0777-1CC330A3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6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089E7-AAB4-D734-E3F1-F1A7A62F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E1E29-5BBE-4D08-6B2E-017D0187D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46BC-11D2-FF4C-2844-0B3EE69FA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146C-BE60-4A57-8692-1D60E8A71C10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8AA6D-8E0F-1153-B058-97C76BAE4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E515-F93C-38D7-5A04-668CA0F38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1C4F2-46F5-472E-8045-E45952457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01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.png"/><Relationship Id="rId18" Type="http://schemas.openxmlformats.org/officeDocument/2006/relationships/image" Target="../media/image18.png"/><Relationship Id="rId3" Type="http://schemas.openxmlformats.org/officeDocument/2006/relationships/image" Target="../media/image10.png"/><Relationship Id="rId21" Type="http://schemas.microsoft.com/office/2007/relationships/hdphoto" Target="../media/hdphoto10.wdp"/><Relationship Id="rId7" Type="http://schemas.openxmlformats.org/officeDocument/2006/relationships/image" Target="../media/image12.png"/><Relationship Id="rId12" Type="http://schemas.microsoft.com/office/2007/relationships/hdphoto" Target="../media/hdphoto6.wdp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microsoft.com/office/2007/relationships/hdphoto" Target="../media/hdphoto8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5.wdp"/><Relationship Id="rId19" Type="http://schemas.microsoft.com/office/2007/relationships/hdphoto" Target="../media/hdphoto9.wdp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1.wdp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microsoft.com/office/2007/relationships/hdphoto" Target="../media/hdphoto1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4A4472-DCE4-CB40-1E1D-5978C80E0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chemeClr val="accent4">
                  <a:lumMod val="20000"/>
                  <a:lumOff val="80000"/>
                </a:schemeClr>
              </a:gs>
              <a:gs pos="100000">
                <a:srgbClr val="F4DA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2D5BE5-30A4-233E-17A4-1B6AE13F8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44" b="64722" l="34875" r="47906">
                        <a14:foregroundMark x1="43938" y1="50741" x2="43938" y2="50741"/>
                        <a14:backgroundMark x1="45750" y1="49907" x2="45750" y2="49907"/>
                      </a14:backgroundRemoval>
                    </a14:imgEffect>
                  </a14:imgLayer>
                </a14:imgProps>
              </a:ext>
            </a:extLst>
          </a:blip>
          <a:srcRect l="34833" t="32839" r="51500" b="32840"/>
          <a:stretch/>
        </p:blipFill>
        <p:spPr>
          <a:xfrm>
            <a:off x="6510912" y="136477"/>
            <a:ext cx="2034065" cy="1723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F80D22-2418-652E-7D0F-9EDACEC13574}"/>
              </a:ext>
            </a:extLst>
          </p:cNvPr>
          <p:cNvSpPr txBox="1"/>
          <p:nvPr/>
        </p:nvSpPr>
        <p:spPr>
          <a:xfrm>
            <a:off x="3175085" y="364867"/>
            <a:ext cx="6240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Segoe Script" panose="030B0504020000000003" pitchFamily="66" charset="0"/>
              </a:rPr>
              <a:t>Blissful Beginnings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DF45C-C1C8-774C-4E75-CAB55CB8D265}"/>
              </a:ext>
            </a:extLst>
          </p:cNvPr>
          <p:cNvSpPr txBox="1"/>
          <p:nvPr/>
        </p:nvSpPr>
        <p:spPr>
          <a:xfrm>
            <a:off x="3175084" y="3584646"/>
            <a:ext cx="6240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Arial Rounded MT Bold" panose="020F0704030504030204" pitchFamily="34" charset="0"/>
              </a:rPr>
              <a:t>Blissful Beginnings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D91AC8-4B0A-EE8B-7BF3-F76DBC25E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44" b="64722" l="34875" r="47906">
                        <a14:foregroundMark x1="43938" y1="50741" x2="43938" y2="50741"/>
                        <a14:backgroundMark x1="45750" y1="49907" x2="45750" y2="49907"/>
                      </a14:backgroundRemoval>
                    </a14:imgEffect>
                  </a14:imgLayer>
                </a14:imgProps>
              </a:ext>
            </a:extLst>
          </a:blip>
          <a:srcRect l="34833" t="32839" r="51500" b="32840"/>
          <a:stretch/>
        </p:blipFill>
        <p:spPr>
          <a:xfrm>
            <a:off x="5947719" y="3214002"/>
            <a:ext cx="2448977" cy="20756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9723D9-8617-9B5A-ECE0-30FABB4BB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38" y="1162153"/>
            <a:ext cx="3013146" cy="30131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21946-63DC-1FB3-E2E1-325A72F9978B}"/>
              </a:ext>
            </a:extLst>
          </p:cNvPr>
          <p:cNvSpPr/>
          <p:nvPr/>
        </p:nvSpPr>
        <p:spPr>
          <a:xfrm>
            <a:off x="3445844" y="2502568"/>
            <a:ext cx="4803007" cy="770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04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9C82-360F-0424-1BE2-EB584BAF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7A02-7D70-7565-7742-61D2FE6A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DB3B0-A157-C584-0892-C58DB632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973B90-3652-5A00-ED56-546B62544E6C}"/>
              </a:ext>
            </a:extLst>
          </p:cNvPr>
          <p:cNvSpPr/>
          <p:nvPr/>
        </p:nvSpPr>
        <p:spPr>
          <a:xfrm>
            <a:off x="3484345" y="4517403"/>
            <a:ext cx="4803007" cy="770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Search bar ai/ </a:t>
            </a:r>
            <a:r>
              <a:rPr lang="en-GB" dirty="0" err="1">
                <a:solidFill>
                  <a:schemeClr val="tx1"/>
                </a:solidFill>
              </a:rPr>
              <a:t>api</a:t>
            </a:r>
            <a:r>
              <a:rPr lang="en-GB" dirty="0">
                <a:solidFill>
                  <a:schemeClr val="tx1"/>
                </a:solidFill>
              </a:rPr>
              <a:t> retail </a:t>
            </a:r>
            <a:r>
              <a:rPr lang="en-GB" dirty="0" err="1">
                <a:solidFill>
                  <a:schemeClr val="tx1"/>
                </a:solidFill>
              </a:rPr>
              <a:t>api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7568C-B300-6D24-5D23-54802159707A}"/>
              </a:ext>
            </a:extLst>
          </p:cNvPr>
          <p:cNvSpPr/>
          <p:nvPr/>
        </p:nvSpPr>
        <p:spPr>
          <a:xfrm>
            <a:off x="3484345" y="5289856"/>
            <a:ext cx="4803007" cy="1568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Options are you shopping for an adult?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What age range?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93DBC-27A4-CBB7-C84F-483C8E9066F1}"/>
              </a:ext>
            </a:extLst>
          </p:cNvPr>
          <p:cNvSpPr txBox="1"/>
          <p:nvPr/>
        </p:nvSpPr>
        <p:spPr>
          <a:xfrm>
            <a:off x="3191753" y="155260"/>
            <a:ext cx="5564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Segoe Script" panose="030B0504020000000003" pitchFamily="66" charset="0"/>
              </a:rPr>
              <a:t>Blissful Beginnings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D8D57D-BF16-9C68-D62D-7FB0462CF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41" y="183404"/>
            <a:ext cx="2036240" cy="1725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A6AF79-B992-67CE-454A-47A3E49F9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13530"/>
            <a:ext cx="10115349" cy="2388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5542F-E798-8ECD-B614-0BEF56B8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151" y="4702741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6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1DC463-BA9F-9111-5FC8-C02C4F44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rgbClr val="FFF4D5"/>
              </a:gs>
              <a:gs pos="100000">
                <a:srgbClr val="F9EADB"/>
              </a:gs>
            </a:gsLst>
            <a:lin ang="5400000" scaled="1"/>
          </a:gra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57228-419E-1F7C-A865-ABC8AF7201AD}"/>
              </a:ext>
            </a:extLst>
          </p:cNvPr>
          <p:cNvSpPr txBox="1"/>
          <p:nvPr/>
        </p:nvSpPr>
        <p:spPr>
          <a:xfrm>
            <a:off x="2168891" y="35251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Arial Nova Cond" panose="020B0506020202020204" pitchFamily="34" charset="0"/>
              </a:rPr>
              <a:t>Blissful Beginnings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F7851-8299-4660-E1F3-E983469B3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44" b="64722" l="34875" r="47906">
                        <a14:foregroundMark x1="43938" y1="50741" x2="43938" y2="50741"/>
                        <a14:backgroundMark x1="45750" y1="49907" x2="45750" y2="49907"/>
                      </a14:backgroundRemoval>
                    </a14:imgEffect>
                  </a14:imgLayer>
                </a14:imgProps>
              </a:ext>
            </a:extLst>
          </a:blip>
          <a:srcRect l="34833" t="32839" r="51500" b="32840"/>
          <a:stretch/>
        </p:blipFill>
        <p:spPr>
          <a:xfrm>
            <a:off x="134826" y="-98302"/>
            <a:ext cx="2034065" cy="1723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69CB4-6DA7-B9BB-1B05-A9D558F3EE93}"/>
              </a:ext>
            </a:extLst>
          </p:cNvPr>
          <p:cNvSpPr txBox="1"/>
          <p:nvPr/>
        </p:nvSpPr>
        <p:spPr>
          <a:xfrm>
            <a:off x="0" y="1479953"/>
            <a:ext cx="12192000" cy="8413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E35F0-0995-3828-6B0C-3A898D4E182C}"/>
              </a:ext>
            </a:extLst>
          </p:cNvPr>
          <p:cNvSpPr txBox="1"/>
          <p:nvPr/>
        </p:nvSpPr>
        <p:spPr>
          <a:xfrm>
            <a:off x="593124" y="1712794"/>
            <a:ext cx="247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Eras Light ITC" panose="020B0402030504020804" pitchFamily="34" charset="0"/>
              </a:rPr>
              <a:t>Homepage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33CF1-36E5-1F97-C6AC-FB362553647C}"/>
              </a:ext>
            </a:extLst>
          </p:cNvPr>
          <p:cNvSpPr txBox="1"/>
          <p:nvPr/>
        </p:nvSpPr>
        <p:spPr>
          <a:xfrm>
            <a:off x="2656703" y="1690058"/>
            <a:ext cx="256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Eras Light ITC" panose="020B0402030504020804" pitchFamily="34" charset="0"/>
              </a:rPr>
              <a:t>login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94E6AA-5810-8835-A98F-258B06BA92C3}"/>
              </a:ext>
            </a:extLst>
          </p:cNvPr>
          <p:cNvSpPr txBox="1"/>
          <p:nvPr/>
        </p:nvSpPr>
        <p:spPr>
          <a:xfrm>
            <a:off x="4268441" y="1700588"/>
            <a:ext cx="247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Eras Light ITC" panose="020B0402030504020804" pitchFamily="34" charset="0"/>
              </a:rPr>
              <a:t>search</a:t>
            </a:r>
          </a:p>
        </p:txBody>
      </p:sp>
      <p:sp>
        <p:nvSpPr>
          <p:cNvPr id="12" name="AutoShape 2" descr="Home SVG Vector Icon">
            <a:extLst>
              <a:ext uri="{FF2B5EF4-FFF2-40B4-BE49-F238E27FC236}">
                <a16:creationId xmlns:a16="http://schemas.microsoft.com/office/drawing/2014/main" id="{B38AA223-EE30-D88D-26C3-19CED003D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899ED9-E580-E669-5F65-DE1FC7A45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9" y="1622254"/>
            <a:ext cx="472558" cy="472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A4C82A-DD85-5387-5741-082486954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94643" y="1679528"/>
            <a:ext cx="352510" cy="3525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EED374-7B92-6D95-E8FA-7442F3E9F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894" y="1690058"/>
            <a:ext cx="400110" cy="400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B6A73A-F820-3CA0-B523-BAAE00654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54" y="2419635"/>
            <a:ext cx="10553091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4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49F7B9-BB4F-F1F4-55D5-F9E12882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83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CE21FB-1267-231F-9526-86FB0C576F60}"/>
              </a:ext>
            </a:extLst>
          </p:cNvPr>
          <p:cNvSpPr/>
          <p:nvPr/>
        </p:nvSpPr>
        <p:spPr>
          <a:xfrm>
            <a:off x="3096189" y="154983"/>
            <a:ext cx="6189208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D7D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EA348B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981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A0A6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E98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CF8F3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EA348B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AF2768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981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D6D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A0A6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EA348B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E98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981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D6D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DA44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EA348B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</a:t>
            </a: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CF8F3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AD498-FC51-6428-53AC-19B4A567D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407" b="64630" l="34438" r="48063"/>
                    </a14:imgEffect>
                  </a14:imgLayer>
                </a14:imgProps>
              </a:ext>
            </a:extLst>
          </a:blip>
          <a:srcRect l="34958" t="25047" r="52076" b="35029"/>
          <a:stretch/>
        </p:blipFill>
        <p:spPr>
          <a:xfrm>
            <a:off x="1224366" y="68561"/>
            <a:ext cx="1580827" cy="1642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5C1C91-ACFB-EE96-1430-CF29919827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278" b="68148" l="37219" r="45438"/>
                    </a14:imgEffect>
                  </a14:imgLayer>
                </a14:imgProps>
              </a:ext>
            </a:extLst>
          </a:blip>
          <a:srcRect l="37217" t="30856" r="55000" b="31447"/>
          <a:stretch/>
        </p:blipFill>
        <p:spPr>
          <a:xfrm>
            <a:off x="4366857" y="2880946"/>
            <a:ext cx="1044540" cy="1707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5C28C4-8EF3-105E-B050-D6E49CA9EE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241" b="67685" l="36375" r="45719"/>
                    </a14:imgEffect>
                  </a14:imgLayer>
                </a14:imgProps>
              </a:ext>
            </a:extLst>
          </a:blip>
          <a:srcRect l="36226" t="29722" r="53882" b="30608"/>
          <a:stretch/>
        </p:blipFill>
        <p:spPr>
          <a:xfrm>
            <a:off x="2270978" y="2848010"/>
            <a:ext cx="1205968" cy="163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88A6E7-2BC1-D97C-730D-26376B1251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537" b="71019" l="36500" r="47250"/>
                    </a14:imgEffect>
                  </a14:imgLayer>
                </a14:imgProps>
              </a:ext>
            </a:extLst>
          </a:blip>
          <a:srcRect l="37641" t="29722" r="55000" b="30608"/>
          <a:stretch/>
        </p:blipFill>
        <p:spPr>
          <a:xfrm>
            <a:off x="6420550" y="2799232"/>
            <a:ext cx="961897" cy="175018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FDACDE-B7AA-87C1-31F9-9F2CFDE30F8F}"/>
              </a:ext>
            </a:extLst>
          </p:cNvPr>
          <p:cNvSpPr/>
          <p:nvPr/>
        </p:nvSpPr>
        <p:spPr>
          <a:xfrm>
            <a:off x="1778587" y="2182521"/>
            <a:ext cx="2059361" cy="603849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Eras Light ITC" panose="020B0402030504020804" pitchFamily="34" charset="0"/>
              </a:rPr>
              <a:t>clothing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8D95EF-50E4-E5D0-1D2A-E4C8F7E12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9537" b="67315" l="32844" r="48500"/>
                    </a14:imgEffect>
                  </a14:imgLayer>
                </a14:imgProps>
              </a:ext>
            </a:extLst>
          </a:blip>
          <a:srcRect l="33856" t="29351" r="52170" b="32704"/>
          <a:stretch/>
        </p:blipFill>
        <p:spPr>
          <a:xfrm>
            <a:off x="10172023" y="2791915"/>
            <a:ext cx="695190" cy="63708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8A4641-3B35-18FC-8E74-BD46DD2D4E81}"/>
              </a:ext>
            </a:extLst>
          </p:cNvPr>
          <p:cNvSpPr/>
          <p:nvPr/>
        </p:nvSpPr>
        <p:spPr>
          <a:xfrm>
            <a:off x="3899412" y="2195407"/>
            <a:ext cx="2059361" cy="603849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Eras Light ITC" panose="020B0402030504020804" pitchFamily="34" charset="0"/>
              </a:rPr>
              <a:t>Plush/soft toys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4139C7-CC5A-465C-7E51-72E8A6C6636F}"/>
              </a:ext>
            </a:extLst>
          </p:cNvPr>
          <p:cNvSpPr/>
          <p:nvPr/>
        </p:nvSpPr>
        <p:spPr>
          <a:xfrm>
            <a:off x="6036541" y="2188064"/>
            <a:ext cx="2059361" cy="603849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Technology toys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88202A3-13AD-B3DC-7FAE-7E02BEB8C911}"/>
              </a:ext>
            </a:extLst>
          </p:cNvPr>
          <p:cNvSpPr/>
          <p:nvPr/>
        </p:nvSpPr>
        <p:spPr>
          <a:xfrm>
            <a:off x="8132150" y="2195407"/>
            <a:ext cx="2059361" cy="603849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Pushchair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E05282-E747-D6E3-6282-446393C43DD0}"/>
              </a:ext>
            </a:extLst>
          </p:cNvPr>
          <p:cNvSpPr/>
          <p:nvPr/>
        </p:nvSpPr>
        <p:spPr>
          <a:xfrm>
            <a:off x="10239961" y="2176822"/>
            <a:ext cx="1699144" cy="666145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Rocking horse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BA81A1-FA97-CBB1-F5FA-463011405FD5}"/>
              </a:ext>
            </a:extLst>
          </p:cNvPr>
          <p:cNvSpPr/>
          <p:nvPr/>
        </p:nvSpPr>
        <p:spPr>
          <a:xfrm>
            <a:off x="5761" y="2208140"/>
            <a:ext cx="1736578" cy="583773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Eras Light ITC" panose="020B0402030504020804" pitchFamily="34" charset="0"/>
              </a:rPr>
              <a:t>educational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76E4AF-AF14-7EE0-5E46-D31E045CC4F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7500" b="70185" l="37063" r="45563">
                        <a14:foregroundMark x1="41469" y1="40463" x2="41469" y2="40463"/>
                        <a14:foregroundMark x1="42313" y1="39167" x2="42313" y2="39167"/>
                        <a14:foregroundMark x1="41594" y1="35833" x2="41594" y2="35833"/>
                      </a14:backgroundRemoval>
                    </a14:imgEffect>
                  </a14:imgLayer>
                </a14:imgProps>
              </a:ext>
            </a:extLst>
          </a:blip>
          <a:srcRect l="37809" t="29352" r="54974" b="31027"/>
          <a:stretch/>
        </p:blipFill>
        <p:spPr>
          <a:xfrm>
            <a:off x="434080" y="5403054"/>
            <a:ext cx="879939" cy="1630307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9413C0-1E20-9F64-708F-3B71C0D0933E}"/>
              </a:ext>
            </a:extLst>
          </p:cNvPr>
          <p:cNvSpPr/>
          <p:nvPr/>
        </p:nvSpPr>
        <p:spPr>
          <a:xfrm>
            <a:off x="0" y="4799205"/>
            <a:ext cx="1505235" cy="603849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F42CBB6-A65C-5A6A-6906-3A954B6FB40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9352" b="70556" l="35469" r="47438"/>
                    </a14:imgEffect>
                  </a14:imgLayer>
                </a14:imgProps>
              </a:ext>
            </a:extLst>
          </a:blip>
          <a:srcRect l="35180" t="28336" r="52474" b="29129"/>
          <a:stretch/>
        </p:blipFill>
        <p:spPr>
          <a:xfrm>
            <a:off x="1971710" y="5343113"/>
            <a:ext cx="1505236" cy="1750188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C53BEA-FCED-D4F3-644B-32A12C23F5A6}"/>
              </a:ext>
            </a:extLst>
          </p:cNvPr>
          <p:cNvSpPr/>
          <p:nvPr/>
        </p:nvSpPr>
        <p:spPr>
          <a:xfrm>
            <a:off x="1891212" y="4696053"/>
            <a:ext cx="1505235" cy="603849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D01B7B-0AC7-CF40-8BEE-924847FAD502}"/>
              </a:ext>
            </a:extLst>
          </p:cNvPr>
          <p:cNvSpPr/>
          <p:nvPr/>
        </p:nvSpPr>
        <p:spPr>
          <a:xfrm>
            <a:off x="0" y="1594022"/>
            <a:ext cx="12192000" cy="545288"/>
          </a:xfrm>
          <a:prstGeom prst="rect">
            <a:avLst/>
          </a:prstGeom>
          <a:solidFill>
            <a:srgbClr val="F4DA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8C71D2-FAEF-89EF-C2E5-B1192B0E9D7E}"/>
              </a:ext>
            </a:extLst>
          </p:cNvPr>
          <p:cNvSpPr txBox="1"/>
          <p:nvPr/>
        </p:nvSpPr>
        <p:spPr>
          <a:xfrm>
            <a:off x="178128" y="1682000"/>
            <a:ext cx="171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Eras Light ITC" panose="020B0402030504020804" pitchFamily="34" charset="0"/>
              </a:rPr>
              <a:t>homepage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80BDD4-839B-3081-5D20-6B4CCBFE9D4B}"/>
              </a:ext>
            </a:extLst>
          </p:cNvPr>
          <p:cNvSpPr txBox="1"/>
          <p:nvPr/>
        </p:nvSpPr>
        <p:spPr>
          <a:xfrm>
            <a:off x="1673424" y="1676753"/>
            <a:ext cx="171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Eras Light ITC" panose="020B0402030504020804" pitchFamily="34" charset="0"/>
              </a:rPr>
              <a:t>Login/sign up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D6EDF86-9329-57D2-AE56-CE2297B84A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65460" y="1462606"/>
            <a:ext cx="701335" cy="7013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7B4F6CB-05C6-0BDC-4F1C-95E72E408695}"/>
              </a:ext>
            </a:extLst>
          </p:cNvPr>
          <p:cNvSpPr txBox="1"/>
          <p:nvPr/>
        </p:nvSpPr>
        <p:spPr>
          <a:xfrm>
            <a:off x="3435655" y="1663573"/>
            <a:ext cx="193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Eras Light ITC" panose="020B0402030504020804" pitchFamily="34" charset="0"/>
              </a:rPr>
              <a:t>search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FBC50E-A95E-0025-E2A8-898BA1BF8AE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8241" b="68981" l="35500" r="47563"/>
                    </a14:imgEffect>
                  </a14:imgLayer>
                </a14:imgProps>
              </a:ext>
            </a:extLst>
          </a:blip>
          <a:srcRect l="34953" t="27896" r="52736" b="30608"/>
          <a:stretch/>
        </p:blipFill>
        <p:spPr>
          <a:xfrm>
            <a:off x="8227472" y="2193165"/>
            <a:ext cx="530823" cy="603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2B14D-1E0E-265C-2488-17A687E8235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8056" b="68241" l="34188" r="47500">
                        <a14:foregroundMark x1="40719" y1="37222" x2="40719" y2="37222"/>
                        <a14:foregroundMark x1="38875" y1="59444" x2="38875" y2="59444"/>
                        <a14:foregroundMark x1="44000" y1="58056" x2="44000" y2="58056"/>
                      </a14:backgroundRemoval>
                    </a14:imgEffect>
                  </a14:imgLayer>
                </a14:imgProps>
              </a:ext>
            </a:extLst>
          </a:blip>
          <a:srcRect l="34449" t="27148" r="52203" b="32015"/>
          <a:stretch/>
        </p:blipFill>
        <p:spPr>
          <a:xfrm>
            <a:off x="-54490" y="2286454"/>
            <a:ext cx="432767" cy="4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2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AB060-F2B2-0FF7-3099-E0873495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D0812-482C-AEAD-AE53-9EC0C83F0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52" b="67870" l="35563" r="46719"/>
                    </a14:imgEffect>
                  </a14:imgLayer>
                </a14:imgProps>
              </a:ext>
            </a:extLst>
          </a:blip>
          <a:srcRect l="35980" t="30331" r="53581" b="32132"/>
          <a:stretch/>
        </p:blipFill>
        <p:spPr>
          <a:xfrm>
            <a:off x="2211860" y="383059"/>
            <a:ext cx="1272746" cy="15445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6B2309-1156-8127-EBA4-EB9D8FC2A33C}"/>
              </a:ext>
            </a:extLst>
          </p:cNvPr>
          <p:cNvSpPr/>
          <p:nvPr/>
        </p:nvSpPr>
        <p:spPr>
          <a:xfrm>
            <a:off x="166399" y="2120424"/>
            <a:ext cx="1736578" cy="583773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0-3 months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681C18-86E3-8C5B-9E3C-4D3D3E969C47}"/>
              </a:ext>
            </a:extLst>
          </p:cNvPr>
          <p:cNvSpPr/>
          <p:nvPr/>
        </p:nvSpPr>
        <p:spPr>
          <a:xfrm>
            <a:off x="1979944" y="2120424"/>
            <a:ext cx="1736578" cy="583773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3-6 months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FCC61E-AA62-36B1-E2C9-B07C7BDA2686}"/>
              </a:ext>
            </a:extLst>
          </p:cNvPr>
          <p:cNvSpPr/>
          <p:nvPr/>
        </p:nvSpPr>
        <p:spPr>
          <a:xfrm>
            <a:off x="3793489" y="2120423"/>
            <a:ext cx="1736578" cy="583773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6-12 months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9B7924-072B-E80F-13BE-038DFEC0B549}"/>
              </a:ext>
            </a:extLst>
          </p:cNvPr>
          <p:cNvSpPr/>
          <p:nvPr/>
        </p:nvSpPr>
        <p:spPr>
          <a:xfrm>
            <a:off x="5589949" y="2120422"/>
            <a:ext cx="1736578" cy="583773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– 2 years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BAF94E-B113-2CFE-D09E-BC88F9E1C433}"/>
              </a:ext>
            </a:extLst>
          </p:cNvPr>
          <p:cNvSpPr/>
          <p:nvPr/>
        </p:nvSpPr>
        <p:spPr>
          <a:xfrm>
            <a:off x="7386409" y="2120421"/>
            <a:ext cx="1736578" cy="583773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3-4 years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091BBB-6D49-3E2B-B011-55208419D22D}"/>
              </a:ext>
            </a:extLst>
          </p:cNvPr>
          <p:cNvSpPr/>
          <p:nvPr/>
        </p:nvSpPr>
        <p:spPr>
          <a:xfrm>
            <a:off x="9217039" y="2120421"/>
            <a:ext cx="1736578" cy="583773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 years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6E9CD-6435-A431-2309-EB845FFBF97A}"/>
              </a:ext>
            </a:extLst>
          </p:cNvPr>
          <p:cNvSpPr/>
          <p:nvPr/>
        </p:nvSpPr>
        <p:spPr>
          <a:xfrm>
            <a:off x="3363634" y="639041"/>
            <a:ext cx="6189208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Light ITC" panose="020B0402030504020804" pitchFamily="34" charset="0"/>
              </a:rPr>
              <a:t>Blissful Beginnings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589086-07F7-C3A3-AC13-8935E06B6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2" t="32385" r="79043" b="7507"/>
          <a:stretch/>
        </p:blipFill>
        <p:spPr>
          <a:xfrm>
            <a:off x="1017603" y="3244454"/>
            <a:ext cx="1830630" cy="24732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CBCDB4-2892-6DEB-93A3-B2DB26F58D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15" t="43243" r="63209" b="34534"/>
          <a:stretch/>
        </p:blipFill>
        <p:spPr>
          <a:xfrm>
            <a:off x="2929949" y="3262248"/>
            <a:ext cx="1871773" cy="2473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39EBDA-1644-392D-D352-5D10447578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588" t="32385" r="49235" b="22523"/>
          <a:stretch/>
        </p:blipFill>
        <p:spPr>
          <a:xfrm>
            <a:off x="4883438" y="3262246"/>
            <a:ext cx="1964758" cy="24554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C94C65-2E38-8B16-464B-F562A0D75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45" t="39940" r="70103" b="7638"/>
          <a:stretch/>
        </p:blipFill>
        <p:spPr>
          <a:xfrm>
            <a:off x="6929912" y="3262244"/>
            <a:ext cx="2146181" cy="24732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7D18A5-B24E-177E-4DA3-3EAF1EAF0D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54" t="13513" r="73183" b="17417"/>
          <a:stretch/>
        </p:blipFill>
        <p:spPr>
          <a:xfrm>
            <a:off x="9157809" y="3262243"/>
            <a:ext cx="2415209" cy="247329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FE8472E1-8321-964E-F7A2-A3650AC7D97A}"/>
              </a:ext>
            </a:extLst>
          </p:cNvPr>
          <p:cNvSpPr/>
          <p:nvPr/>
        </p:nvSpPr>
        <p:spPr>
          <a:xfrm>
            <a:off x="11726562" y="4411362"/>
            <a:ext cx="358346" cy="29656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D798E12-A790-74B6-9F84-F7537E5808AF}"/>
              </a:ext>
            </a:extLst>
          </p:cNvPr>
          <p:cNvSpPr/>
          <p:nvPr/>
        </p:nvSpPr>
        <p:spPr>
          <a:xfrm flipH="1">
            <a:off x="398621" y="4411362"/>
            <a:ext cx="403138" cy="29656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9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406E1-1119-7654-1E83-0C09DEFEF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35C4A8-CA5B-1B12-0483-7F38CCD261D7}"/>
              </a:ext>
            </a:extLst>
          </p:cNvPr>
          <p:cNvSpPr txBox="1"/>
          <p:nvPr/>
        </p:nvSpPr>
        <p:spPr>
          <a:xfrm>
            <a:off x="370703" y="1248032"/>
            <a:ext cx="3052119" cy="5239265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72D03-B7A7-97F6-CF09-1B7EE2486744}"/>
              </a:ext>
            </a:extLst>
          </p:cNvPr>
          <p:cNvSpPr txBox="1"/>
          <p:nvPr/>
        </p:nvSpPr>
        <p:spPr>
          <a:xfrm>
            <a:off x="457200" y="1334530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 bar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EF2F6-3333-E8E4-B888-8B017226E38D}"/>
              </a:ext>
            </a:extLst>
          </p:cNvPr>
          <p:cNvSpPr/>
          <p:nvPr/>
        </p:nvSpPr>
        <p:spPr>
          <a:xfrm>
            <a:off x="457200" y="1703862"/>
            <a:ext cx="27802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A5C56-A94B-F23E-F972-3250E6B1A9EA}"/>
              </a:ext>
            </a:extLst>
          </p:cNvPr>
          <p:cNvSpPr txBox="1"/>
          <p:nvPr/>
        </p:nvSpPr>
        <p:spPr>
          <a:xfrm>
            <a:off x="457200" y="2409568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 history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2448F1-91F6-1D4A-1DE4-D15B35ABDF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04" b="68426" l="34344" r="48156"/>
                    </a14:imgEffect>
                  </a14:imgLayer>
                </a14:imgProps>
              </a:ext>
            </a:extLst>
          </a:blip>
          <a:srcRect l="34865" t="30331" r="52365" b="32132"/>
          <a:stretch/>
        </p:blipFill>
        <p:spPr>
          <a:xfrm>
            <a:off x="216242" y="120232"/>
            <a:ext cx="1136823" cy="1127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145B8A-023E-24B1-FC32-EBD72468FF1E}"/>
              </a:ext>
            </a:extLst>
          </p:cNvPr>
          <p:cNvSpPr/>
          <p:nvPr/>
        </p:nvSpPr>
        <p:spPr>
          <a:xfrm>
            <a:off x="1353065" y="852616"/>
            <a:ext cx="10838935" cy="3089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35881C-EBA1-AB3C-2D08-8E04358ABF30}"/>
              </a:ext>
            </a:extLst>
          </p:cNvPr>
          <p:cNvSpPr/>
          <p:nvPr/>
        </p:nvSpPr>
        <p:spPr>
          <a:xfrm>
            <a:off x="3237470" y="-55274"/>
            <a:ext cx="6189208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Blissful Beginnings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65B25-535D-6CD4-B676-816D10EB662A}"/>
              </a:ext>
            </a:extLst>
          </p:cNvPr>
          <p:cNvSpPr txBox="1"/>
          <p:nvPr/>
        </p:nvSpPr>
        <p:spPr>
          <a:xfrm>
            <a:off x="3793525" y="1390134"/>
            <a:ext cx="2866767" cy="244046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C66CD-F910-AF22-0197-AB1B8A7799FD}"/>
              </a:ext>
            </a:extLst>
          </p:cNvPr>
          <p:cNvSpPr txBox="1"/>
          <p:nvPr/>
        </p:nvSpPr>
        <p:spPr>
          <a:xfrm>
            <a:off x="6886833" y="1374003"/>
            <a:ext cx="2866767" cy="244046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B7A40-B424-DBCD-AF66-E2F473A3276C}"/>
              </a:ext>
            </a:extLst>
          </p:cNvPr>
          <p:cNvSpPr txBox="1"/>
          <p:nvPr/>
        </p:nvSpPr>
        <p:spPr>
          <a:xfrm>
            <a:off x="3793525" y="4046836"/>
            <a:ext cx="2866767" cy="244046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DC9E1-28E3-2DB2-3A36-518BD56C2E30}"/>
              </a:ext>
            </a:extLst>
          </p:cNvPr>
          <p:cNvSpPr txBox="1"/>
          <p:nvPr/>
        </p:nvSpPr>
        <p:spPr>
          <a:xfrm>
            <a:off x="6886833" y="4026933"/>
            <a:ext cx="2866767" cy="244046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C3AFBC-EB97-E44D-FE73-F7D564C1C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486" y="1491045"/>
            <a:ext cx="1345066" cy="182032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96933E-2B0F-A22B-FEA9-4F97488EA079}"/>
              </a:ext>
            </a:extLst>
          </p:cNvPr>
          <p:cNvSpPr/>
          <p:nvPr/>
        </p:nvSpPr>
        <p:spPr>
          <a:xfrm>
            <a:off x="3773733" y="3347734"/>
            <a:ext cx="1440819" cy="482862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 to basket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A1E1D-9953-1B0C-C718-653829CED824}"/>
              </a:ext>
            </a:extLst>
          </p:cNvPr>
          <p:cNvSpPr txBox="1"/>
          <p:nvPr/>
        </p:nvSpPr>
        <p:spPr>
          <a:xfrm>
            <a:off x="5325762" y="1491045"/>
            <a:ext cx="12109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Product name</a:t>
            </a:r>
          </a:p>
          <a:p>
            <a:endParaRPr lang="en-GB" sz="1600" dirty="0"/>
          </a:p>
          <a:p>
            <a:r>
              <a:rPr lang="en-GB" sz="1600" dirty="0"/>
              <a:t>£1.00</a:t>
            </a:r>
          </a:p>
          <a:p>
            <a:endParaRPr lang="en-GB" sz="1600" dirty="0"/>
          </a:p>
          <a:p>
            <a:r>
              <a:rPr lang="en-GB" sz="1600" dirty="0"/>
              <a:t> description</a:t>
            </a:r>
          </a:p>
          <a:p>
            <a:endParaRPr lang="en-GB" sz="1600" dirty="0"/>
          </a:p>
          <a:p>
            <a:r>
              <a:rPr lang="en-GB" sz="1600" dirty="0"/>
              <a:t>Stock 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5DED0A-EF7C-BE5C-DB6E-C015767773E0}"/>
              </a:ext>
            </a:extLst>
          </p:cNvPr>
          <p:cNvSpPr/>
          <p:nvPr/>
        </p:nvSpPr>
        <p:spPr>
          <a:xfrm>
            <a:off x="9910118" y="1248032"/>
            <a:ext cx="2281881" cy="388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7AFDCE-8CC4-495C-2135-2118D7130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141" y="1238521"/>
            <a:ext cx="701335" cy="7013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D6BFC4-1EC3-10EE-030E-7C23C86614F3}"/>
              </a:ext>
            </a:extLst>
          </p:cNvPr>
          <p:cNvSpPr txBox="1"/>
          <p:nvPr/>
        </p:nvSpPr>
        <p:spPr>
          <a:xfrm>
            <a:off x="10787449" y="1491045"/>
            <a:ext cx="140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Basket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A5B14F-77B3-EFA3-789C-8BF66A6B7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735" y="2133608"/>
            <a:ext cx="680741" cy="9212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B3A4ED-212A-39A1-18C1-E631CECB05F4}"/>
              </a:ext>
            </a:extLst>
          </p:cNvPr>
          <p:cNvSpPr txBox="1"/>
          <p:nvPr/>
        </p:nvSpPr>
        <p:spPr>
          <a:xfrm>
            <a:off x="10787449" y="2073194"/>
            <a:ext cx="140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Product title</a:t>
            </a:r>
          </a:p>
          <a:p>
            <a:r>
              <a:rPr lang="en-GB" dirty="0"/>
              <a:t>£1.00</a:t>
            </a:r>
          </a:p>
          <a:p>
            <a:r>
              <a:rPr lang="en-GB" dirty="0"/>
              <a:t>Qty 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5B1D8C-D64C-BD71-D5D4-656520C05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9150" y="2477897"/>
            <a:ext cx="573901" cy="573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46536E-AEF1-3ABB-0574-2392D6668890}"/>
              </a:ext>
            </a:extLst>
          </p:cNvPr>
          <p:cNvSpPr txBox="1"/>
          <p:nvPr/>
        </p:nvSpPr>
        <p:spPr>
          <a:xfrm>
            <a:off x="9910118" y="4733479"/>
            <a:ext cx="228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Total: £4          (login)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F86A144-FF0D-9437-4045-59F6BF504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141" y="3383276"/>
            <a:ext cx="680741" cy="9212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7601F64-8424-CEB7-7BEF-2FD7A7A0ACFF}"/>
              </a:ext>
            </a:extLst>
          </p:cNvPr>
          <p:cNvSpPr txBox="1"/>
          <p:nvPr/>
        </p:nvSpPr>
        <p:spPr>
          <a:xfrm>
            <a:off x="10766855" y="3322862"/>
            <a:ext cx="140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Product title</a:t>
            </a:r>
          </a:p>
          <a:p>
            <a:r>
              <a:rPr lang="en-GB" dirty="0"/>
              <a:t>£1.00</a:t>
            </a:r>
          </a:p>
          <a:p>
            <a:r>
              <a:rPr lang="en-GB" dirty="0"/>
              <a:t>Qty 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BF8648-532F-513F-4A63-3720396EF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8556" y="3727565"/>
            <a:ext cx="573901" cy="5739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1700FA8-8AB8-412F-DC6F-03D88B00FCB5}"/>
              </a:ext>
            </a:extLst>
          </p:cNvPr>
          <p:cNvSpPr/>
          <p:nvPr/>
        </p:nvSpPr>
        <p:spPr>
          <a:xfrm>
            <a:off x="1229497" y="792202"/>
            <a:ext cx="1736578" cy="411342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homepage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08EDA3F-4524-892E-C093-B38D6F0AA929}"/>
              </a:ext>
            </a:extLst>
          </p:cNvPr>
          <p:cNvSpPr/>
          <p:nvPr/>
        </p:nvSpPr>
        <p:spPr>
          <a:xfrm>
            <a:off x="3089643" y="756384"/>
            <a:ext cx="1736578" cy="439585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Login/sign up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02FFE1-7165-1C1F-BDE7-937CFD08149E}"/>
              </a:ext>
            </a:extLst>
          </p:cNvPr>
          <p:cNvSpPr/>
          <p:nvPr/>
        </p:nvSpPr>
        <p:spPr>
          <a:xfrm>
            <a:off x="5019250" y="749174"/>
            <a:ext cx="1736578" cy="439585"/>
          </a:xfrm>
          <a:prstGeom prst="roundRect">
            <a:avLst>
              <a:gd name="adj" fmla="val 423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Order history</a:t>
            </a:r>
          </a:p>
        </p:txBody>
      </p:sp>
    </p:spTree>
    <p:extLst>
      <p:ext uri="{BB962C8B-B14F-4D97-AF65-F5344CB8AC3E}">
        <p14:creationId xmlns:p14="http://schemas.microsoft.com/office/powerpoint/2010/main" val="144558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BD0A74-88D5-0558-3226-90039675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17A18-495E-96AA-68CE-F072E8E05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5" r="40203" b="7507"/>
          <a:stretch/>
        </p:blipFill>
        <p:spPr>
          <a:xfrm>
            <a:off x="4992130" y="3225114"/>
            <a:ext cx="7290486" cy="3632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20874-3C1E-FBFD-EF05-CF12B8C3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6" r="40203" b="6907"/>
          <a:stretch/>
        </p:blipFill>
        <p:spPr>
          <a:xfrm>
            <a:off x="0" y="0"/>
            <a:ext cx="7290486" cy="36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32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6CAC-EB6B-B0FE-D466-068B6F04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5A9F4-18B7-2605-D567-E3DCA96E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2E424-86BC-1389-9B6D-12B17762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F2468-EF0C-A736-5DCB-B73633BD24C5}"/>
              </a:ext>
            </a:extLst>
          </p:cNvPr>
          <p:cNvSpPr txBox="1"/>
          <p:nvPr/>
        </p:nvSpPr>
        <p:spPr>
          <a:xfrm>
            <a:off x="1097280" y="2030931"/>
            <a:ext cx="8499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site is more inclusive – gender neutral</a:t>
            </a:r>
          </a:p>
          <a:p>
            <a:r>
              <a:rPr lang="en-GB" dirty="0"/>
              <a:t>Icons supporting visual/reading disabilities</a:t>
            </a:r>
          </a:p>
          <a:p>
            <a:r>
              <a:rPr lang="en-GB" dirty="0"/>
              <a:t>Target audience – parents/carers for children</a:t>
            </a:r>
          </a:p>
          <a:p>
            <a:r>
              <a:rPr lang="en-GB" dirty="0"/>
              <a:t>Fits </a:t>
            </a:r>
            <a:r>
              <a:rPr lang="en-GB" dirty="0" err="1"/>
              <a:t>reggio</a:t>
            </a:r>
            <a:r>
              <a:rPr lang="en-GB" dirty="0"/>
              <a:t> </a:t>
            </a:r>
            <a:r>
              <a:rPr lang="en-GB" dirty="0" err="1"/>
              <a:t>emilia</a:t>
            </a:r>
            <a:r>
              <a:rPr lang="en-GB" dirty="0"/>
              <a:t> and Rudolf </a:t>
            </a:r>
            <a:r>
              <a:rPr lang="en-GB" dirty="0" err="1"/>
              <a:t>steiner</a:t>
            </a:r>
            <a:r>
              <a:rPr lang="en-GB" dirty="0"/>
              <a:t> – background  natural homely wooden look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819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145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Nova Cond</vt:lpstr>
      <vt:lpstr>Arial Rounded MT Bold</vt:lpstr>
      <vt:lpstr>Calibri</vt:lpstr>
      <vt:lpstr>Calibri Light</vt:lpstr>
      <vt:lpstr>Eras Light ITC</vt:lpstr>
      <vt:lpstr>Segoe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Smith</dc:creator>
  <cp:lastModifiedBy>Robyn Smith</cp:lastModifiedBy>
  <cp:revision>5</cp:revision>
  <dcterms:created xsi:type="dcterms:W3CDTF">2023-09-05T22:00:11Z</dcterms:created>
  <dcterms:modified xsi:type="dcterms:W3CDTF">2023-09-07T18:47:05Z</dcterms:modified>
</cp:coreProperties>
</file>